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12" Type="http://schemas.openxmlformats.org/officeDocument/2006/relationships/font" Target="fonts/Roboto-boldItalic.fntdata"/><Relationship Id="rId9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b9195d86e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b9195d86e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9195d86e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9195d86e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dl.acm.org/doi/epdf/10.1145/3503250" TargetMode="External"/><Relationship Id="rId4" Type="http://schemas.openxmlformats.org/officeDocument/2006/relationships/hyperlink" Target="https://dl.acm.org/doi/epdf/10.1145/3503250" TargetMode="External"/><Relationship Id="rId5" Type="http://schemas.openxmlformats.org/officeDocument/2006/relationships/image" Target="../media/image1.jpg"/><Relationship Id="rId6" Type="http://schemas.openxmlformats.org/officeDocument/2006/relationships/image" Target="../media/image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hyperlink" Target="https://github.com/alecjacobson/common-3d-test-model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-15075" y="-3030"/>
            <a:ext cx="9144000" cy="415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-15065" y="4854310"/>
            <a:ext cx="9144000" cy="289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025" y="-3025"/>
            <a:ext cx="22689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Danyal Khorami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8402325" y="-3025"/>
            <a:ext cx="7266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HW0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4486825" y="609225"/>
            <a:ext cx="42396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highlight>
                  <a:srgbClr val="FFFFFF"/>
                </a:highlight>
              </a:rPr>
              <a:t>Paper</a:t>
            </a:r>
            <a:r>
              <a:rPr b="1" lang="en" sz="1300">
                <a:solidFill>
                  <a:schemeClr val="dk1"/>
                </a:solidFill>
                <a:highlight>
                  <a:srgbClr val="FFFFFF"/>
                </a:highlight>
              </a:rPr>
              <a:t>: </a:t>
            </a:r>
            <a:r>
              <a:rPr b="1" lang="en" sz="1050" u="sng">
                <a:solidFill>
                  <a:schemeClr val="hlink"/>
                </a:solidFill>
                <a:highlight>
                  <a:srgbClr val="FFFFFF"/>
                </a:highlight>
                <a:hlinkClick r:id="rId3"/>
              </a:rPr>
              <a:t>NeRF: Representing Scenes as</a:t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 u="sng">
                <a:solidFill>
                  <a:schemeClr val="hlink"/>
                </a:solidFill>
                <a:highlight>
                  <a:srgbClr val="FFFFFF"/>
                </a:highlight>
                <a:hlinkClick r:id="rId4"/>
              </a:rPr>
              <a:t>Neural Radiance Fields for View Synthesis</a:t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7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9" name="Google Shape;59;p13" title="IMG_0007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625" y="609237"/>
            <a:ext cx="3686835" cy="4048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 title="Excavator_NeRF.gif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6835" y="1928300"/>
            <a:ext cx="3657600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-15075" y="-3030"/>
            <a:ext cx="9144000" cy="415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-15065" y="4854310"/>
            <a:ext cx="9144000" cy="289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025" y="-3025"/>
            <a:ext cx="22689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Danyal Khorami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8379350" y="-3025"/>
            <a:ext cx="8295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HW0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771375" y="783425"/>
            <a:ext cx="7864500" cy="37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I chose NeRF (Neural Radiance Fields) because it represents a major moment when deep learning became part of the rendering method itself. Before NeRF, producing new views of a real scene usually meant building explicit 3D geometry (meshes/voxels) or relying on classic image-based rendering methods that struggled with complex lighting and view-dependent effects. NeRF introduced a new idea: instead of modeling the world with triangles, it learns a continuous “radiance field” function from photographs, so the scene exists as a neural network that can be queried along camera rays. This approach was groundbreaking because it combines ray-based rendering (volume integration along rays) with a learned scene representation, allowing photorealistic novel-view synthesis with accurate perspective and natural view-dependent appearance like specular highlights.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5075" y="-3030"/>
            <a:ext cx="9144000" cy="415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75" name="Google Shape;75;p15"/>
          <p:cNvSpPr/>
          <p:nvPr/>
        </p:nvSpPr>
        <p:spPr>
          <a:xfrm>
            <a:off x="-15065" y="4854310"/>
            <a:ext cx="9144000" cy="2892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3025" y="-3025"/>
            <a:ext cx="22689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Danyal Khorami</a:t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8489175" y="-3025"/>
            <a:ext cx="1997700" cy="4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HW0</a:t>
            </a:r>
            <a:endParaRPr b="1" sz="1800">
              <a:solidFill>
                <a:schemeClr val="lt1"/>
              </a:solidFill>
            </a:endParaRPr>
          </a:p>
        </p:txBody>
      </p:sp>
      <p:pic>
        <p:nvPicPr>
          <p:cNvPr id="78" name="Google Shape;78;p15" title="Screenshot 2026-01-19 1813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74" y="412780"/>
            <a:ext cx="4322893" cy="23028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title="Screenshot 2026-01-19 18142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074" y="2452227"/>
            <a:ext cx="4322893" cy="2402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 title="Screenshot 2026-01-19 18284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6748" y="662762"/>
            <a:ext cx="2268901" cy="176530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/>
        </p:nvSpPr>
        <p:spPr>
          <a:xfrm>
            <a:off x="4676450" y="2506850"/>
            <a:ext cx="4323000" cy="2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Standard Computer Graphic 3D models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4815900" y="3368725"/>
            <a:ext cx="4230600" cy="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In computer graphics,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Lucy is a world-famous 3D benchmark model representing a Christian angel statue. Scanned by the Stanford University Computer Graphics Laboratory.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